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0C8D-78CB-4046-AD6E-D2744A340A7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73795-8059-4124-BAB1-7A0C36858F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2020-11-30T08:59:39Z</dcterms:created>
  <dcterms:modified xsi:type="dcterms:W3CDTF">2020-11-30T09:00:09Z</dcterms:modified>
</cp:coreProperties>
</file>